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9CDAA-F92F-4E31-B481-02B18FECA1EC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0AC90-784D-4F66-AB2B-A621C3B9DF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80AC90-784D-4F66-AB2B-A621C3B9DF6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8F8742-7887-44A9-9910-88DAF78B378A}" type="datetimeFigureOut">
              <a:rPr lang="en-US" smtClean="0"/>
              <a:t>11/26/2012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5E5D5DB-C7E5-43EA-B870-2E23F17D5B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did it all begin?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Origins of life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Earth first was formed around 4.6 billion years ago from condensing rock and minerals left over after big bang</a:t>
            </a:r>
          </a:p>
          <a:p>
            <a:r>
              <a:rPr lang="en-US" dirty="0" smtClean="0"/>
              <a:t>Volcanic activity</a:t>
            </a:r>
          </a:p>
          <a:p>
            <a:r>
              <a:rPr lang="en-US" dirty="0" err="1" smtClean="0"/>
              <a:t>cyanobacteria</a:t>
            </a:r>
            <a:r>
              <a:rPr lang="en-US" dirty="0" smtClean="0"/>
              <a:t> (3.2 billion years ago)</a:t>
            </a:r>
          </a:p>
          <a:p>
            <a:pPr lvl="1"/>
            <a:r>
              <a:rPr lang="en-US" dirty="0" smtClean="0"/>
              <a:t>Oxygen produced and begins to accumulate</a:t>
            </a:r>
          </a:p>
          <a:p>
            <a:pPr lvl="1"/>
            <a:r>
              <a:rPr lang="en-US" dirty="0" smtClean="0"/>
              <a:t>O-zone is created</a:t>
            </a:r>
          </a:p>
          <a:p>
            <a:pPr lvl="1"/>
            <a:r>
              <a:rPr lang="en-US" dirty="0" smtClean="0"/>
              <a:t>Aerobic metabolism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 of Earth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Spontaneous generation</a:t>
            </a:r>
          </a:p>
          <a:p>
            <a:pPr lvl="1"/>
            <a:r>
              <a:rPr lang="en-US" dirty="0" smtClean="0"/>
              <a:t>Something from nothing</a:t>
            </a:r>
          </a:p>
          <a:p>
            <a:r>
              <a:rPr lang="en-US" dirty="0" smtClean="0"/>
              <a:t>“primordial soup”</a:t>
            </a:r>
          </a:p>
          <a:p>
            <a:pPr lvl="1"/>
            <a:r>
              <a:rPr lang="en-US" dirty="0" smtClean="0"/>
              <a:t>Pools of nutrient rich sludge</a:t>
            </a:r>
          </a:p>
          <a:p>
            <a:r>
              <a:rPr lang="en-US" dirty="0" err="1" smtClean="0"/>
              <a:t>Panspermia</a:t>
            </a:r>
            <a:endParaRPr lang="en-US" dirty="0" smtClean="0"/>
          </a:p>
          <a:p>
            <a:pPr lvl="1"/>
            <a:r>
              <a:rPr lang="en-US" dirty="0" smtClean="0"/>
              <a:t>Aliens?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life originate?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Organisms originated from nonliving matter randomly</a:t>
            </a:r>
          </a:p>
          <a:p>
            <a:pPr lvl="1"/>
            <a:r>
              <a:rPr lang="en-US" dirty="0" smtClean="0"/>
              <a:t>Maggots from rotting meat </a:t>
            </a:r>
          </a:p>
          <a:p>
            <a:r>
              <a:rPr lang="en-US" dirty="0" smtClean="0"/>
              <a:t>Disproved by Francisco </a:t>
            </a:r>
            <a:r>
              <a:rPr lang="en-US" dirty="0" err="1" smtClean="0"/>
              <a:t>Redi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Used three samples of meat</a:t>
            </a:r>
          </a:p>
          <a:p>
            <a:pPr lvl="2"/>
            <a:r>
              <a:rPr lang="en-US" dirty="0" smtClean="0"/>
              <a:t>One uncovered</a:t>
            </a:r>
          </a:p>
          <a:p>
            <a:pPr lvl="2"/>
            <a:r>
              <a:rPr lang="en-US" dirty="0" smtClean="0"/>
              <a:t>One sealed </a:t>
            </a:r>
          </a:p>
          <a:p>
            <a:pPr lvl="2"/>
            <a:r>
              <a:rPr lang="en-US" dirty="0" smtClean="0"/>
              <a:t>One with breathable material (gauze)</a:t>
            </a:r>
          </a:p>
          <a:p>
            <a:pPr lvl="1"/>
            <a:r>
              <a:rPr lang="en-US" dirty="0" smtClean="0"/>
              <a:t>Maggots only present in open container where flies could reach it</a:t>
            </a:r>
          </a:p>
          <a:p>
            <a:r>
              <a:rPr lang="en-US" dirty="0" smtClean="0"/>
              <a:t>Some people still did not believe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Spontaneous Generation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1864</a:t>
            </a:r>
          </a:p>
          <a:p>
            <a:pPr lvl="1"/>
            <a:r>
              <a:rPr lang="en-US" dirty="0" smtClean="0"/>
              <a:t>Experiment showed that life could not just appear</a:t>
            </a:r>
          </a:p>
          <a:p>
            <a:pPr lvl="2"/>
            <a:r>
              <a:rPr lang="en-US" dirty="0" smtClean="0"/>
              <a:t>Boiled broth in a flask to kill bacteria and other microorganisms</a:t>
            </a:r>
          </a:p>
          <a:p>
            <a:pPr lvl="2"/>
            <a:r>
              <a:rPr lang="en-US" dirty="0" smtClean="0"/>
              <a:t>Neck of flask bent into S shape</a:t>
            </a:r>
          </a:p>
          <a:p>
            <a:pPr lvl="2"/>
            <a:r>
              <a:rPr lang="en-US" dirty="0" smtClean="0"/>
              <a:t>Microorganisms would settle in curve of neck and could not reach the broth</a:t>
            </a:r>
          </a:p>
          <a:p>
            <a:pPr lvl="2"/>
            <a:r>
              <a:rPr lang="en-US" dirty="0" smtClean="0"/>
              <a:t>No growth in broth</a:t>
            </a:r>
          </a:p>
          <a:p>
            <a:pPr lvl="2"/>
            <a:r>
              <a:rPr lang="en-US" dirty="0" smtClean="0"/>
              <a:t>When tilted broth exposed to bent neck section and contaminated with microorganisms, flourished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Louis Pasteur to the rescue!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Tested by Dr. Stanley Miller and Dr. Harold Urey in 1953</a:t>
            </a:r>
          </a:p>
          <a:p>
            <a:r>
              <a:rPr lang="en-US" dirty="0" smtClean="0"/>
              <a:t>Flask set up with chemicals present before life (ammonia, methane, water, and hydrogen)</a:t>
            </a:r>
          </a:p>
          <a:p>
            <a:pPr lvl="1"/>
            <a:r>
              <a:rPr lang="en-US" dirty="0" smtClean="0"/>
              <a:t>Electricity passed through</a:t>
            </a:r>
          </a:p>
          <a:p>
            <a:pPr lvl="1"/>
            <a:r>
              <a:rPr lang="en-US" dirty="0" smtClean="0"/>
              <a:t>Amino acids synthesized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Primordial Soup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505200"/>
            <a:ext cx="3733800" cy="298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idea that life came from space on meteorites</a:t>
            </a:r>
          </a:p>
          <a:p>
            <a:pPr lvl="1"/>
            <a:r>
              <a:rPr lang="en-US" dirty="0" smtClean="0"/>
              <a:t>Hydrocarbons, amino acids, water, and bacteria were said to be able to travel on these space rocks. </a:t>
            </a:r>
          </a:p>
          <a:p>
            <a:pPr lvl="1"/>
            <a:r>
              <a:rPr lang="en-US" dirty="0" smtClean="0"/>
              <a:t>On </a:t>
            </a:r>
            <a:r>
              <a:rPr lang="en-US" dirty="0" smtClean="0"/>
              <a:t>S</a:t>
            </a:r>
            <a:r>
              <a:rPr lang="en-US" dirty="0" smtClean="0"/>
              <a:t>eptember 28</a:t>
            </a:r>
            <a:r>
              <a:rPr lang="en-US" baseline="30000" dirty="0" smtClean="0"/>
              <a:t>th</a:t>
            </a:r>
            <a:r>
              <a:rPr lang="en-US" dirty="0" smtClean="0"/>
              <a:t>, 1969 in Murchison, Australia meteors from meteor shower found with organic compounds needed for life</a:t>
            </a:r>
          </a:p>
          <a:p>
            <a:r>
              <a:rPr lang="en-US" dirty="0" smtClean="0"/>
              <a:t> </a:t>
            </a:r>
            <a:r>
              <a:rPr lang="en-US" dirty="0" smtClean="0"/>
              <a:t>Some scientists claim that life came from pieces of Mars </a:t>
            </a:r>
            <a:r>
              <a:rPr lang="en-US" smtClean="0"/>
              <a:t>that landed on earth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Panspermia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</TotalTime>
  <Words>292</Words>
  <Application>Microsoft Office PowerPoint</Application>
  <PresentationFormat>On-screen Show (4:3)</PresentationFormat>
  <Paragraphs>45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How did it all begin?</vt:lpstr>
      <vt:lpstr>Origin of Earth</vt:lpstr>
      <vt:lpstr>How did life originate?</vt:lpstr>
      <vt:lpstr>Spontaneous Generation </vt:lpstr>
      <vt:lpstr>Louis Pasteur to the rescue!</vt:lpstr>
      <vt:lpstr>Primordial Soup</vt:lpstr>
      <vt:lpstr>Panspermia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did it all begin?</dc:title>
  <dc:creator>Andrew</dc:creator>
  <cp:lastModifiedBy>Andrew</cp:lastModifiedBy>
  <cp:revision>1</cp:revision>
  <dcterms:created xsi:type="dcterms:W3CDTF">2012-11-26T18:51:31Z</dcterms:created>
  <dcterms:modified xsi:type="dcterms:W3CDTF">2012-11-26T19:10:30Z</dcterms:modified>
</cp:coreProperties>
</file>